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81C8E-D9B5-4E94-815B-D92267D56DAB}" v="1" dt="2025-06-10T10:56:42.13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4532" autoAdjust="0"/>
  </p:normalViewPr>
  <p:slideViewPr>
    <p:cSldViewPr snapToGrid="0">
      <p:cViewPr varScale="1">
        <p:scale>
          <a:sx n="53" d="100"/>
          <a:sy n="53" d="100"/>
        </p:scale>
        <p:origin x="1228" y="6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 Liam Møller Clausen" userId="ca5e03dbe51e8433" providerId="LiveId" clId="{C4A81C8E-D9B5-4E94-815B-D92267D56DAB}"/>
    <pc:docChg chg="modSld">
      <pc:chgData name="Thor Liam Møller Clausen" userId="ca5e03dbe51e8433" providerId="LiveId" clId="{C4A81C8E-D9B5-4E94-815B-D92267D56DAB}" dt="2025-06-10T10:58:29.623" v="6" actId="20577"/>
      <pc:docMkLst>
        <pc:docMk/>
      </pc:docMkLst>
      <pc:sldChg chg="modNotesTx">
        <pc:chgData name="Thor Liam Møller Clausen" userId="ca5e03dbe51e8433" providerId="LiveId" clId="{C4A81C8E-D9B5-4E94-815B-D92267D56DAB}" dt="2025-06-10T10:58:29.623" v="6" actId="20577"/>
        <pc:sldMkLst>
          <pc:docMk/>
          <pc:sldMk cId="954410245" sldId="335"/>
        </pc:sldMkLst>
      </pc:sldChg>
      <pc:sldChg chg="addSp modSp mod modAnim">
        <pc:chgData name="Thor Liam Møller Clausen" userId="ca5e03dbe51e8433" providerId="LiveId" clId="{C4A81C8E-D9B5-4E94-815B-D92267D56DAB}" dt="2025-06-10T10:56:42.137" v="5"/>
        <pc:sldMkLst>
          <pc:docMk/>
          <pc:sldMk cId="3530338246" sldId="378"/>
        </pc:sldMkLst>
        <pc:spChg chg="add mod">
          <ac:chgData name="Thor Liam Møller Clausen" userId="ca5e03dbe51e8433" providerId="LiveId" clId="{C4A81C8E-D9B5-4E94-815B-D92267D56DAB}" dt="2025-06-10T09:46:39.254" v="4" actId="1035"/>
          <ac:spMkLst>
            <pc:docMk/>
            <pc:sldMk cId="3530338246" sldId="378"/>
            <ac:spMk id="3" creationId="{F6455F09-2FF9-407F-3D5D-D84A8F5D24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Dep</a:t>
            </a:r>
            <a:r>
              <a:rPr lang="da-DK" dirty="0"/>
              <a:t>. View.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reflect</a:t>
            </a:r>
            <a:r>
              <a:rPr lang="da-DK" dirty="0"/>
              <a:t> load balancer </a:t>
            </a:r>
            <a:r>
              <a:rPr lang="da-DK" dirty="0" err="1"/>
              <a:t>servers-</a:t>
            </a:r>
            <a:r>
              <a:rPr lang="da-DK" dirty="0"/>
              <a:t>&gt;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revisit</a:t>
            </a:r>
            <a:endParaRPr lang="da-DK" dirty="0"/>
          </a:p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deployment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 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Require</a:t>
            </a:r>
            <a:r>
              <a:rPr lang="da-DK" dirty="0"/>
              <a:t> overhead -&gt; Hidden </a:t>
            </a:r>
            <a:r>
              <a:rPr lang="da-DK" dirty="0" err="1"/>
              <a:t>dependicies</a:t>
            </a:r>
            <a:r>
              <a:rPr lang="da-DK" dirty="0"/>
              <a:t> -&gt;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maintainability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Out of </a:t>
            </a:r>
            <a:r>
              <a:rPr lang="da-DK" dirty="0" err="1"/>
              <a:t>scope</a:t>
            </a:r>
            <a:r>
              <a:rPr lang="da-DK" dirty="0"/>
              <a:t> for </a:t>
            </a:r>
            <a:r>
              <a:rPr lang="da-DK" dirty="0" err="1"/>
              <a:t>project</a:t>
            </a:r>
            <a:endParaRPr lang="da-DK" dirty="0"/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e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297175" y="530348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40" y="4871273"/>
            <a:ext cx="1177329" cy="1264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17511-E9F3-D8DE-A0FD-255E471F6249}"/>
              </a:ext>
            </a:extLst>
          </p:cNvPr>
          <p:cNvSpPr txBox="1"/>
          <p:nvPr/>
        </p:nvSpPr>
        <p:spPr>
          <a:xfrm>
            <a:off x="2392055" y="3627029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pic>
        <p:nvPicPr>
          <p:cNvPr id="5" name="Picture 4" descr="Repeat icon vector design template | Premium Vector">
            <a:extLst>
              <a:ext uri="{FF2B5EF4-FFF2-40B4-BE49-F238E27FC236}">
                <a16:creationId xmlns:a16="http://schemas.microsoft.com/office/drawing/2014/main" id="{AE9625B1-C8D0-D07C-9D46-7B54F897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1076240" y="3254593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F78AF-847B-3F14-58CE-74D562456765}"/>
              </a:ext>
            </a:extLst>
          </p:cNvPr>
          <p:cNvSpPr txBox="1"/>
          <p:nvPr/>
        </p:nvSpPr>
        <p:spPr>
          <a:xfrm>
            <a:off x="1531756" y="3677623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7DB4-5D5F-AEB9-2C86-43DFB75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93" y="1903405"/>
            <a:ext cx="5318071" cy="3544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455F09-2FF9-407F-3D5D-D84A8F5D2443}"/>
              </a:ext>
            </a:extLst>
          </p:cNvPr>
          <p:cNvSpPr/>
          <p:nvPr/>
        </p:nvSpPr>
        <p:spPr>
          <a:xfrm>
            <a:off x="8148320" y="3647440"/>
            <a:ext cx="477520" cy="50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B310-C955-59EC-84BA-C023E652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61" y="1205464"/>
            <a:ext cx="4343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3273</TotalTime>
  <Words>674</Words>
  <Application>Microsoft Office PowerPoint</Application>
  <PresentationFormat>Widescreen</PresentationFormat>
  <Paragraphs>149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Thor Liam Møller Clausen</cp:lastModifiedBy>
  <cp:revision>186</cp:revision>
  <dcterms:created xsi:type="dcterms:W3CDTF">2025-03-17T20:09:59Z</dcterms:created>
  <dcterms:modified xsi:type="dcterms:W3CDTF">2025-06-10T10:58:38Z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